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370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678D-6ED0-44E2-9356-BC8EEC76760A}" type="datetimeFigureOut">
              <a:rPr lang="es-ES" smtClean="0"/>
              <a:t>2017-03-19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294E-81D4-4864-B500-4EB4725D38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4648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678D-6ED0-44E2-9356-BC8EEC76760A}" type="datetimeFigureOut">
              <a:rPr lang="es-ES" smtClean="0"/>
              <a:t>2017-03-19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294E-81D4-4864-B500-4EB4725D38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5320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678D-6ED0-44E2-9356-BC8EEC76760A}" type="datetimeFigureOut">
              <a:rPr lang="es-ES" smtClean="0"/>
              <a:t>2017-03-19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294E-81D4-4864-B500-4EB4725D38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42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678D-6ED0-44E2-9356-BC8EEC76760A}" type="datetimeFigureOut">
              <a:rPr lang="es-ES" smtClean="0"/>
              <a:t>2017-03-19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294E-81D4-4864-B500-4EB4725D38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4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678D-6ED0-44E2-9356-BC8EEC76760A}" type="datetimeFigureOut">
              <a:rPr lang="es-ES" smtClean="0"/>
              <a:t>2017-03-19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294E-81D4-4864-B500-4EB4725D38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8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678D-6ED0-44E2-9356-BC8EEC76760A}" type="datetimeFigureOut">
              <a:rPr lang="es-ES" smtClean="0"/>
              <a:t>2017-03-19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294E-81D4-4864-B500-4EB4725D38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114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678D-6ED0-44E2-9356-BC8EEC76760A}" type="datetimeFigureOut">
              <a:rPr lang="es-ES" smtClean="0"/>
              <a:t>2017-03-19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294E-81D4-4864-B500-4EB4725D38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464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678D-6ED0-44E2-9356-BC8EEC76760A}" type="datetimeFigureOut">
              <a:rPr lang="es-ES" smtClean="0"/>
              <a:t>2017-03-19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294E-81D4-4864-B500-4EB4725D38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807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678D-6ED0-44E2-9356-BC8EEC76760A}" type="datetimeFigureOut">
              <a:rPr lang="es-ES" smtClean="0"/>
              <a:t>2017-03-19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294E-81D4-4864-B500-4EB4725D38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0618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678D-6ED0-44E2-9356-BC8EEC76760A}" type="datetimeFigureOut">
              <a:rPr lang="es-ES" smtClean="0"/>
              <a:t>2017-03-19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294E-81D4-4864-B500-4EB4725D38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07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678D-6ED0-44E2-9356-BC8EEC76760A}" type="datetimeFigureOut">
              <a:rPr lang="es-ES" smtClean="0"/>
              <a:t>2017-03-19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294E-81D4-4864-B500-4EB4725D38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975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8678D-6ED0-44E2-9356-BC8EEC76760A}" type="datetimeFigureOut">
              <a:rPr lang="es-ES" smtClean="0"/>
              <a:t>2017-03-19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7294E-81D4-4864-B500-4EB4725D38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737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259"/>
            <a:ext cx="6858001" cy="9311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706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A4 (210 x 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Olatz Sarasola Ortiz de Zarate</dc:creator>
  <cp:lastModifiedBy>Olatz Sarasola Ortiz de Zarate</cp:lastModifiedBy>
  <cp:revision>2</cp:revision>
  <dcterms:created xsi:type="dcterms:W3CDTF">2017-03-19T17:57:37Z</dcterms:created>
  <dcterms:modified xsi:type="dcterms:W3CDTF">2017-03-19T18:13:56Z</dcterms:modified>
</cp:coreProperties>
</file>